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Sacher" userId="d2b3a616-5ef3-4009-8599-1915e575aa8f" providerId="ADAL" clId="{E3C518E9-2EFE-4671-8CB3-C253F977B9C2}"/>
    <pc:docChg chg="delSld">
      <pc:chgData name="Mariana Sacher" userId="d2b3a616-5ef3-4009-8599-1915e575aa8f" providerId="ADAL" clId="{E3C518E9-2EFE-4671-8CB3-C253F977B9C2}" dt="2026-01-31T21:42:43.793" v="3" actId="47"/>
      <pc:docMkLst>
        <pc:docMk/>
      </pc:docMkLst>
      <pc:sldChg chg="del">
        <pc:chgData name="Mariana Sacher" userId="d2b3a616-5ef3-4009-8599-1915e575aa8f" providerId="ADAL" clId="{E3C518E9-2EFE-4671-8CB3-C253F977B9C2}" dt="2026-01-31T21:42:42.850" v="1" actId="47"/>
        <pc:sldMkLst>
          <pc:docMk/>
          <pc:sldMk cId="2226283953" sldId="258"/>
        </pc:sldMkLst>
      </pc:sldChg>
      <pc:sldChg chg="del">
        <pc:chgData name="Mariana Sacher" userId="d2b3a616-5ef3-4009-8599-1915e575aa8f" providerId="ADAL" clId="{E3C518E9-2EFE-4671-8CB3-C253F977B9C2}" dt="2026-01-31T21:42:43.362" v="2" actId="47"/>
        <pc:sldMkLst>
          <pc:docMk/>
          <pc:sldMk cId="3672707462" sldId="259"/>
        </pc:sldMkLst>
      </pc:sldChg>
      <pc:sldChg chg="del">
        <pc:chgData name="Mariana Sacher" userId="d2b3a616-5ef3-4009-8599-1915e575aa8f" providerId="ADAL" clId="{E3C518E9-2EFE-4671-8CB3-C253F977B9C2}" dt="2026-01-31T21:42:43.793" v="3" actId="47"/>
        <pc:sldMkLst>
          <pc:docMk/>
          <pc:sldMk cId="2149998056" sldId="260"/>
        </pc:sldMkLst>
      </pc:sldChg>
      <pc:sldChg chg="del">
        <pc:chgData name="Mariana Sacher" userId="d2b3a616-5ef3-4009-8599-1915e575aa8f" providerId="ADAL" clId="{E3C518E9-2EFE-4671-8CB3-C253F977B9C2}" dt="2026-01-31T21:42:42.205" v="0" actId="47"/>
        <pc:sldMkLst>
          <pc:docMk/>
          <pc:sldMk cId="881788885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6780D-243F-47C6-9EA3-D8DC6DDADB0B}" type="datetimeFigureOut">
              <a:rPr lang="de-DE" smtClean="0"/>
              <a:t>31.01.2026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DE91B-F69B-4A38-A3F7-D8A6223520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33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8A757-3B07-5DF3-F557-BD8C54F15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981819-3FAD-7015-509F-82D5C2F1D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23B3A6-8983-31AD-CA03-244CF7115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D904-FC7F-44B8-A053-BA486672EBF0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2A30E6-BF9F-E98E-8B08-B5E31368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B75A06-DFC8-2F81-DEE5-888778E2A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56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9BCC8-23F4-2A08-6892-E0E018764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2054D83-8EB9-40F4-6188-EFC8828FF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FE8A3B-E91F-8E91-E520-121877DD8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AC6E-B9A6-4760-88C8-58195682E74D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D98126-891F-7B5A-F196-D692A3DB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2DB0DD-BE7C-46C3-1A73-120B1915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63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805DC07-9F1F-D522-F8ED-75F393D68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485FA2D-08DA-A552-9A4C-E808647CC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E16CC6-A4D7-0024-672E-B4CE9BA9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2609-8004-46A4-9735-B904D7574F94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0797E-A94E-E8D9-C636-7236B016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D156A6-7797-3020-6505-E91A33F8D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660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02CB0-62DC-E55D-3C1B-A059FC9A1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B5F2A6-DF85-EBAA-635B-85B8FC0A2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FC7AFB-D834-558B-9B63-BCEE0568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5F926-9D8F-4B2A-9D7D-7722B7635237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207078-6319-69BD-22CF-7858D952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5F6EB1-9392-09AD-7487-85B525B6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35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992E7-C708-D52B-AD79-B8E7532C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747031-DB3F-788D-E554-85958A27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8AEE13-99A5-8249-64E8-C4B2A5937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76E33-AE99-4282-A4F2-C1A0EF09515A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79C26A-D213-4501-724D-1174E55CF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5DBAD0-2EC5-210F-1BB0-93A5626CB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9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5BA6E2-7E87-C771-DE25-D16E124E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92E728-F74A-4FD2-3C75-5B7D41C3F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A80558-CB3D-015D-5B7B-336AB8611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BC8171-98A1-F8BA-113E-9B14FDF2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C927-D415-4575-AA03-80F2EEB02CEB}" type="datetime1">
              <a:rPr lang="de-DE" smtClean="0"/>
              <a:t>31.01.2026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3E700F-9B13-52A7-2516-131E0E1B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D08D9F-2688-55AC-38D6-9FF5889FC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47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1535D-D600-E743-6541-07F7ECE9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8D2B5C-DA56-717A-2651-D9CE7BCC5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54DEC8-E1F8-6BC5-B925-B9B6D0C07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5098B7-1484-9D9E-B5B5-DA9640588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3A10A25-9ED5-5DF1-89E0-F417F7160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E85428-7884-FA7B-D991-1A8F8E31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E2A7-40F8-4D4D-9C2E-6C5E5BD48433}" type="datetime1">
              <a:rPr lang="de-DE" smtClean="0"/>
              <a:t>31.01.2026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AAFF0F8-6B26-477F-F336-783ADEDD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5968FA7-8CFB-D663-2BB7-11DBC6DE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82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D2E8C3-6A52-D36A-E692-06ED078D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BAE3E9-668F-97D9-D9E6-7DD4D970B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F461-1602-46B9-BA8A-90B55801D27E}" type="datetime1">
              <a:rPr lang="de-DE" smtClean="0"/>
              <a:t>31.01.2026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04519B5-9878-91C5-C398-2E8AFD577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FA236B8-34C6-1F97-8CFA-FCB3E4B5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14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B4EF5DE-F575-1E9F-720B-3A3D148E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08F2-F61D-4134-B76C-BC3E299DC14E}" type="datetime1">
              <a:rPr lang="de-DE" smtClean="0"/>
              <a:t>31.01.2026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447D95C-2968-3B69-655C-48A79052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2A3B36-6FE9-B24A-BFDD-33820B4D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68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F9C56-79CE-6889-F612-4CF8F6167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8E12D5-90A3-2E8A-D717-9CC7B4D6C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54D9F9-C0F2-6B58-1B28-BFBEE516F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E32295-2961-D626-FFA8-6C823681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BCA9-596D-4E37-8E9E-BB1735D6C0A1}" type="datetime1">
              <a:rPr lang="de-DE" smtClean="0"/>
              <a:t>31.01.2026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0B22F5-7C91-B927-5674-89959416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51BD84-31DA-EE17-41E3-875416EB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20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A213E4-975F-2EBB-ADCD-A2805AB3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4615B0-5A13-C25A-8A88-0A3A49920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B0D6F34-328A-296E-B769-0E98BB313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72D903-2AEE-0E1E-175D-3A4F3831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12C8-86A6-4026-B576-D47A45A2CEEF}" type="datetime1">
              <a:rPr lang="de-DE" smtClean="0"/>
              <a:t>31.01.2026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FF2760-FD0F-D7EA-490B-DE433845A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C6A4B2-D984-465A-269F-966D79BE4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379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7C2EEE9-F338-4A9F-CB2C-6C956DCF8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943B49-FEFF-A58D-2E01-4E148F2F7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2D5A85-5F5B-A3D4-B0CD-8C03DB2D8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995E7E-534D-4CD1-86D7-F1487C207E36}" type="datetime1">
              <a:rPr lang="de-DE" smtClean="0"/>
              <a:t>31.01.2026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102741-9308-CA51-90BE-1E23023B5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EB3E53-4A97-1519-CE6E-A6E999671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7D65A-18AD-4D69-A6C4-25DB22EA0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616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MIX Workshop">
            <a:extLst>
              <a:ext uri="{FF2B5EF4-FFF2-40B4-BE49-F238E27FC236}">
                <a16:creationId xmlns:a16="http://schemas.microsoft.com/office/drawing/2014/main" id="{D142396F-F416-2C02-EBF7-10CDCC65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9727"/>
            <a:ext cx="6986264" cy="365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7BADAA3-A0A5-8826-F266-CAF3CDA26E9F}"/>
              </a:ext>
            </a:extLst>
          </p:cNvPr>
          <p:cNvSpPr txBox="1"/>
          <p:nvPr/>
        </p:nvSpPr>
        <p:spPr>
          <a:xfrm>
            <a:off x="6986264" y="1676143"/>
            <a:ext cx="469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00883A"/>
                </a:solidFill>
              </a:rPr>
              <a:t>Internationales Forschungszentrum </a:t>
            </a:r>
          </a:p>
          <a:p>
            <a:r>
              <a:rPr lang="de-DE" sz="2000" dirty="0">
                <a:solidFill>
                  <a:srgbClr val="00883A"/>
                </a:solidFill>
              </a:rPr>
              <a:t>für Strafrechtswissenschaften </a:t>
            </a:r>
          </a:p>
          <a:p>
            <a:r>
              <a:rPr lang="de-DE" sz="2000" dirty="0">
                <a:solidFill>
                  <a:srgbClr val="00883A"/>
                </a:solidFill>
              </a:rPr>
              <a:t>(LMU-Iberoamerika – </a:t>
            </a:r>
            <a:r>
              <a:rPr lang="de-DE" sz="2000" b="1" dirty="0">
                <a:solidFill>
                  <a:srgbClr val="00883A"/>
                </a:solidFill>
              </a:rPr>
              <a:t>IFS </a:t>
            </a:r>
            <a:r>
              <a:rPr lang="de-DE" sz="2000" b="1" baseline="30000" dirty="0">
                <a:solidFill>
                  <a:srgbClr val="00883A"/>
                </a:solidFill>
              </a:rPr>
              <a:t>LMU-IA</a:t>
            </a:r>
            <a:r>
              <a:rPr lang="de-DE" sz="2000" dirty="0">
                <a:solidFill>
                  <a:srgbClr val="00883A"/>
                </a:solidFill>
              </a:rPr>
              <a:t>)</a:t>
            </a:r>
          </a:p>
          <a:p>
            <a:endParaRPr lang="de-DE" sz="2000" dirty="0">
              <a:solidFill>
                <a:srgbClr val="00883A"/>
              </a:solidFill>
            </a:endParaRPr>
          </a:p>
          <a:p>
            <a:r>
              <a:rPr lang="de-DE" sz="2000" dirty="0">
                <a:solidFill>
                  <a:srgbClr val="00883A"/>
                </a:solidFill>
              </a:rPr>
              <a:t>Centro </a:t>
            </a:r>
            <a:r>
              <a:rPr lang="de-DE" sz="2000" dirty="0" err="1">
                <a:solidFill>
                  <a:srgbClr val="00883A"/>
                </a:solidFill>
              </a:rPr>
              <a:t>Internacional</a:t>
            </a:r>
            <a:r>
              <a:rPr lang="de-DE" sz="2000" dirty="0">
                <a:solidFill>
                  <a:srgbClr val="00883A"/>
                </a:solidFill>
              </a:rPr>
              <a:t> de </a:t>
            </a:r>
            <a:r>
              <a:rPr lang="de-DE" sz="2000" dirty="0" err="1">
                <a:solidFill>
                  <a:srgbClr val="00883A"/>
                </a:solidFill>
              </a:rPr>
              <a:t>Investigación</a:t>
            </a:r>
            <a:r>
              <a:rPr lang="de-DE" sz="2000" dirty="0">
                <a:solidFill>
                  <a:srgbClr val="00883A"/>
                </a:solidFill>
              </a:rPr>
              <a:t> </a:t>
            </a:r>
          </a:p>
          <a:p>
            <a:r>
              <a:rPr lang="de-DE" sz="2000" dirty="0">
                <a:solidFill>
                  <a:srgbClr val="00883A"/>
                </a:solidFill>
              </a:rPr>
              <a:t>en </a:t>
            </a:r>
            <a:r>
              <a:rPr lang="de-DE" sz="2000" dirty="0" err="1">
                <a:solidFill>
                  <a:srgbClr val="00883A"/>
                </a:solidFill>
              </a:rPr>
              <a:t>Ciencias</a:t>
            </a:r>
            <a:r>
              <a:rPr lang="de-DE" sz="2000" dirty="0">
                <a:solidFill>
                  <a:srgbClr val="00883A"/>
                </a:solidFill>
              </a:rPr>
              <a:t> </a:t>
            </a:r>
            <a:r>
              <a:rPr lang="de-DE" sz="2000" dirty="0" err="1">
                <a:solidFill>
                  <a:srgbClr val="00883A"/>
                </a:solidFill>
              </a:rPr>
              <a:t>Penales</a:t>
            </a:r>
            <a:r>
              <a:rPr lang="de-DE" sz="2000" dirty="0">
                <a:solidFill>
                  <a:srgbClr val="00883A"/>
                </a:solidFill>
              </a:rPr>
              <a:t> </a:t>
            </a:r>
          </a:p>
          <a:p>
            <a:r>
              <a:rPr lang="de-DE" sz="2000" dirty="0">
                <a:solidFill>
                  <a:srgbClr val="00883A"/>
                </a:solidFill>
              </a:rPr>
              <a:t>(LMU-</a:t>
            </a:r>
            <a:r>
              <a:rPr lang="de-DE" sz="2000" dirty="0" err="1">
                <a:solidFill>
                  <a:srgbClr val="00883A"/>
                </a:solidFill>
              </a:rPr>
              <a:t>Iberoaméricana</a:t>
            </a:r>
            <a:r>
              <a:rPr lang="de-DE" sz="2000" dirty="0">
                <a:solidFill>
                  <a:srgbClr val="00883A"/>
                </a:solidFill>
              </a:rPr>
              <a:t> – </a:t>
            </a:r>
            <a:r>
              <a:rPr lang="de-DE" sz="2000" b="1" dirty="0">
                <a:solidFill>
                  <a:srgbClr val="00883A"/>
                </a:solidFill>
              </a:rPr>
              <a:t>CICP </a:t>
            </a:r>
            <a:r>
              <a:rPr lang="de-DE" sz="2000" b="1" baseline="30000" dirty="0">
                <a:solidFill>
                  <a:srgbClr val="00883A"/>
                </a:solidFill>
              </a:rPr>
              <a:t>LMU-IA</a:t>
            </a:r>
            <a:r>
              <a:rPr lang="de-DE" sz="2000" dirty="0">
                <a:solidFill>
                  <a:srgbClr val="00883A"/>
                </a:solidFill>
              </a:rPr>
              <a:t>)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BE8675E-9E9B-CA96-0385-518531526E4E}"/>
              </a:ext>
            </a:extLst>
          </p:cNvPr>
          <p:cNvCxnSpPr/>
          <p:nvPr/>
        </p:nvCxnSpPr>
        <p:spPr>
          <a:xfrm>
            <a:off x="7955707" y="2799527"/>
            <a:ext cx="1878227" cy="0"/>
          </a:xfrm>
          <a:prstGeom prst="line">
            <a:avLst/>
          </a:prstGeom>
          <a:ln>
            <a:solidFill>
              <a:srgbClr val="00883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96A9D41-4C27-0D22-64EA-A66B4C46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7D65A-18AD-4D69-A6C4-25DB22EA0F4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876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Mariana Sacher</dc:creator>
  <cp:lastModifiedBy>Mariana Sacher</cp:lastModifiedBy>
  <cp:revision>3</cp:revision>
  <cp:lastPrinted>2026-01-30T18:12:47Z</cp:lastPrinted>
  <dcterms:created xsi:type="dcterms:W3CDTF">2026-01-30T17:48:38Z</dcterms:created>
  <dcterms:modified xsi:type="dcterms:W3CDTF">2026-01-31T21:42:45Z</dcterms:modified>
</cp:coreProperties>
</file>